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8" r:id="rId2"/>
    <p:sldId id="283" r:id="rId3"/>
    <p:sldId id="281" r:id="rId4"/>
    <p:sldId id="260" r:id="rId5"/>
    <p:sldId id="261" r:id="rId6"/>
    <p:sldId id="262" r:id="rId7"/>
    <p:sldId id="263" r:id="rId8"/>
    <p:sldId id="264" r:id="rId9"/>
    <p:sldId id="265" r:id="rId10"/>
    <p:sldId id="266" r:id="rId11"/>
    <p:sldId id="267" r:id="rId12"/>
    <p:sldId id="268" r:id="rId13"/>
    <p:sldId id="269" r:id="rId14"/>
    <p:sldId id="270" r:id="rId15"/>
    <p:sldId id="289" r:id="rId16"/>
    <p:sldId id="290"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B3F5EA10-A213-442B-AE23-88CCF326AF59}"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2013968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3F5EA10-A213-442B-AE23-88CCF326AF59}"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778491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3F5EA10-A213-442B-AE23-88CCF326AF59}"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4083445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B3F5EA10-A213-442B-AE23-88CCF326AF59}"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4074794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3F5EA10-A213-442B-AE23-88CCF326AF59}" type="datetimeFigureOut">
              <a:rPr lang="en-AU" smtClean="0"/>
              <a:t>6/08/2018</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3790113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B3F5EA10-A213-442B-AE23-88CCF326AF59}"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37381407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B3F5EA10-A213-442B-AE23-88CCF326AF59}" type="datetimeFigureOut">
              <a:rPr lang="en-AU" smtClean="0"/>
              <a:t>6/08/2018</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113833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3F5EA10-A213-442B-AE23-88CCF326AF59}" type="datetimeFigureOut">
              <a:rPr lang="en-AU" smtClean="0"/>
              <a:t>6/08/2018</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4066004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5EA10-A213-442B-AE23-88CCF326AF59}" type="datetimeFigureOut">
              <a:rPr lang="en-AU" smtClean="0"/>
              <a:t>6/08/2018</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1616635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F5EA10-A213-442B-AE23-88CCF326AF59}"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3984897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3F5EA10-A213-442B-AE23-88CCF326AF59}" type="datetimeFigureOut">
              <a:rPr lang="en-AU" smtClean="0"/>
              <a:t>6/08/2018</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C51A4063-5D15-44AB-A4D2-D0F9BE5E56D8}" type="slidenum">
              <a:rPr lang="en-AU" smtClean="0"/>
              <a:t>‹#›</a:t>
            </a:fld>
            <a:endParaRPr lang="en-AU"/>
          </a:p>
        </p:txBody>
      </p:sp>
    </p:spTree>
    <p:extLst>
      <p:ext uri="{BB962C8B-B14F-4D97-AF65-F5344CB8AC3E}">
        <p14:creationId xmlns:p14="http://schemas.microsoft.com/office/powerpoint/2010/main" val="2945582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5EA10-A213-442B-AE23-88CCF326AF59}" type="datetimeFigureOut">
              <a:rPr lang="en-AU" smtClean="0"/>
              <a:t>6/08/2018</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1A4063-5D15-44AB-A4D2-D0F9BE5E56D8}" type="slidenum">
              <a:rPr lang="en-AU" smtClean="0"/>
              <a:t>‹#›</a:t>
            </a:fld>
            <a:endParaRPr lang="en-AU"/>
          </a:p>
        </p:txBody>
      </p:sp>
    </p:spTree>
    <p:extLst>
      <p:ext uri="{BB962C8B-B14F-4D97-AF65-F5344CB8AC3E}">
        <p14:creationId xmlns:p14="http://schemas.microsoft.com/office/powerpoint/2010/main" val="17028227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2.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27.tiff"/><Relationship Id="rId7" Type="http://schemas.openxmlformats.org/officeDocument/2006/relationships/image" Target="../media/image10.tiff"/><Relationship Id="rId2" Type="http://schemas.openxmlformats.org/officeDocument/2006/relationships/image" Target="../media/image26.tiff"/><Relationship Id="rId1" Type="http://schemas.openxmlformats.org/officeDocument/2006/relationships/slideLayout" Target="../slideLayouts/slideLayout2.xml"/><Relationship Id="rId6" Type="http://schemas.openxmlformats.org/officeDocument/2006/relationships/image" Target="../media/image29.tiff"/><Relationship Id="rId5" Type="http://schemas.microsoft.com/office/2007/relationships/hdphoto" Target="../media/hdphoto11.wdp"/><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tiff"/><Relationship Id="rId1" Type="http://schemas.openxmlformats.org/officeDocument/2006/relationships/slideLayout" Target="../slideLayouts/slideLayout2.xml"/><Relationship Id="rId5" Type="http://schemas.openxmlformats.org/officeDocument/2006/relationships/image" Target="../media/image8.tiff"/><Relationship Id="rId4" Type="http://schemas.openxmlformats.org/officeDocument/2006/relationships/image" Target="../media/image7.tiff"/></Relationships>
</file>

<file path=ppt/slides/_rels/slide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tiff"/><Relationship Id="rId4" Type="http://schemas.openxmlformats.org/officeDocument/2006/relationships/image" Target="../media/image11.tiff"/></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troi 1.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 y="10052"/>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ung Thanh Doan\Pictures\Pictures\tai lieu tu Hp 07-10-17\Pictures\hinh cut\banh thanh.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660977"/>
            <a:ext cx="4953000" cy="51970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ung Thanh Doan\Pictures\Pictures\tai lieu tu Hp 07-10-17\Pictures\hinh cut\chen thanh 2.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710" y="4648200"/>
            <a:ext cx="1232058" cy="22198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Hung Thanh Doan\Pictures\Pictures\tai lieu tu Hp 07-10-17\Pictures\hinh cut\thap tu 3.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8672"/>
            <a:ext cx="2133600" cy="306189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817" y="33130"/>
            <a:ext cx="2788583" cy="1569660"/>
          </a:xfrm>
          <a:prstGeom prst="rect">
            <a:avLst/>
          </a:prstGeom>
        </p:spPr>
        <p:txBody>
          <a:bodyPr wrap="square">
            <a:spAutoFit/>
          </a:bodyPr>
          <a:lstStyle/>
          <a:p>
            <a:pPr algn="ctr"/>
            <a:r>
              <a:rPr lang="en-US" sz="3200" dirty="0">
                <a:solidFill>
                  <a:srgbClr val="FFFF00"/>
                </a:solidFill>
                <a:latin typeface="Tahoma" pitchFamily="34" charset="0"/>
                <a:ea typeface="Tahoma" pitchFamily="34" charset="0"/>
                <a:cs typeface="Tahoma" pitchFamily="34" charset="0"/>
              </a:rPr>
              <a:t>19th Sunday in Ordinary Time - Year B</a:t>
            </a:r>
            <a:endParaRPr lang="en-AU" sz="3200" dirty="0">
              <a:solidFill>
                <a:srgbClr val="FFFF00"/>
              </a:solidFill>
              <a:latin typeface="Tahoma" pitchFamily="34" charset="0"/>
              <a:ea typeface="Tahoma" pitchFamily="34" charset="0"/>
              <a:cs typeface="Tahoma" pitchFamily="34" charset="0"/>
            </a:endParaRPr>
          </a:p>
        </p:txBody>
      </p:sp>
      <p:sp>
        <p:nvSpPr>
          <p:cNvPr id="8" name="Rectangle 7"/>
          <p:cNvSpPr/>
          <p:nvPr/>
        </p:nvSpPr>
        <p:spPr>
          <a:xfrm>
            <a:off x="5867399" y="0"/>
            <a:ext cx="3245783" cy="1569660"/>
          </a:xfrm>
          <a:prstGeom prst="rect">
            <a:avLst/>
          </a:prstGeom>
        </p:spPr>
        <p:txBody>
          <a:bodyPr wrap="square">
            <a:spAutoFit/>
          </a:bodyPr>
          <a:lstStyle/>
          <a:p>
            <a:pPr algn="ctr"/>
            <a:r>
              <a:rPr lang="vi-VN" sz="3200" dirty="0">
                <a:solidFill>
                  <a:schemeClr val="bg1"/>
                </a:solidFill>
                <a:latin typeface="+mj-lt"/>
              </a:rPr>
              <a:t>Chúa Nhật 1</a:t>
            </a:r>
            <a:r>
              <a:rPr lang="en-US" sz="3200" dirty="0">
                <a:solidFill>
                  <a:schemeClr val="bg1"/>
                </a:solidFill>
                <a:latin typeface="Times New Roman" pitchFamily="18" charset="0"/>
                <a:cs typeface="Times New Roman" pitchFamily="18" charset="0"/>
              </a:rPr>
              <a:t>9</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mj-lt"/>
              </a:rPr>
              <a:t>Th</a:t>
            </a:r>
            <a:r>
              <a:rPr lang="en-US" sz="3200" dirty="0" err="1">
                <a:solidFill>
                  <a:schemeClr val="bg1"/>
                </a:solidFill>
                <a:latin typeface="Times New Roman" pitchFamily="18" charset="0"/>
                <a:cs typeface="Times New Roman" pitchFamily="18" charset="0"/>
              </a:rPr>
              <a:t>ườ</a:t>
            </a:r>
            <a:r>
              <a:rPr lang="vi-VN" sz="3200" dirty="0">
                <a:solidFill>
                  <a:schemeClr val="bg1"/>
                </a:solidFill>
                <a:latin typeface="+mj-lt"/>
              </a:rPr>
              <a:t>ng Niên </a:t>
            </a:r>
            <a:endParaRPr lang="en-US" sz="3200" dirty="0">
              <a:solidFill>
                <a:schemeClr val="bg1"/>
              </a:solidFill>
              <a:latin typeface="+mj-lt"/>
            </a:endParaRPr>
          </a:p>
          <a:p>
            <a:pPr algn="ctr"/>
            <a:r>
              <a:rPr lang="vi-VN" sz="3200" dirty="0">
                <a:solidFill>
                  <a:schemeClr val="bg1"/>
                </a:solidFill>
                <a:latin typeface="+mj-lt"/>
              </a:rPr>
              <a:t>Năm B</a:t>
            </a:r>
          </a:p>
        </p:txBody>
      </p:sp>
      <p:sp>
        <p:nvSpPr>
          <p:cNvPr id="9" name="Rectangle 8"/>
          <p:cNvSpPr/>
          <p:nvPr/>
        </p:nvSpPr>
        <p:spPr>
          <a:xfrm>
            <a:off x="1495839" y="5738532"/>
            <a:ext cx="6019800" cy="954107"/>
          </a:xfrm>
          <a:prstGeom prst="rect">
            <a:avLst/>
          </a:prstGeom>
        </p:spPr>
        <p:txBody>
          <a:bodyPr wrap="square">
            <a:spAutoFit/>
          </a:bodyPr>
          <a:lstStyle/>
          <a:p>
            <a:pPr algn="ctr"/>
            <a:r>
              <a:rPr lang="en-US" sz="3600" dirty="0">
                <a:solidFill>
                  <a:srgbClr val="FF0000"/>
                </a:solidFill>
              </a:rPr>
              <a:t>12/08/2018</a:t>
            </a:r>
          </a:p>
          <a:p>
            <a:pPr algn="ctr"/>
            <a:r>
              <a:rPr lang="en-US" sz="2000" dirty="0" err="1">
                <a:solidFill>
                  <a:srgbClr val="FF0000"/>
                </a:solidFill>
              </a:rPr>
              <a:t>Hùng</a:t>
            </a:r>
            <a:r>
              <a:rPr lang="en-US" sz="2000" dirty="0">
                <a:solidFill>
                  <a:srgbClr val="FF0000"/>
                </a:solidFill>
              </a:rPr>
              <a:t> Ph</a:t>
            </a:r>
            <a:r>
              <a:rPr lang="vi-VN" sz="2000" dirty="0">
                <a:solidFill>
                  <a:srgbClr val="FF0000"/>
                </a:solidFill>
              </a:rPr>
              <a:t>ư</a:t>
            </a:r>
            <a:r>
              <a:rPr lang="en-US" sz="2000" dirty="0" err="1">
                <a:solidFill>
                  <a:srgbClr val="FF0000"/>
                </a:solidFill>
              </a:rPr>
              <a:t>ơng</a:t>
            </a:r>
            <a:r>
              <a:rPr lang="en-US" sz="2000" dirty="0">
                <a:solidFill>
                  <a:srgbClr val="FF0000"/>
                </a:solidFill>
              </a:rPr>
              <a:t> &amp; Thanh </a:t>
            </a:r>
            <a:r>
              <a:rPr lang="en-US" sz="2000" dirty="0" err="1">
                <a:solidFill>
                  <a:srgbClr val="FF0000"/>
                </a:solidFill>
              </a:rPr>
              <a:t>Quảng</a:t>
            </a:r>
            <a:r>
              <a:rPr lang="en-US" sz="2000" dirty="0">
                <a:solidFill>
                  <a:srgbClr val="FF0000"/>
                </a:solidFill>
              </a:rPr>
              <a:t> </a:t>
            </a:r>
            <a:r>
              <a:rPr lang="en-US" sz="2000" dirty="0" err="1">
                <a:solidFill>
                  <a:srgbClr val="FF0000"/>
                </a:solidFill>
              </a:rPr>
              <a:t>thực</a:t>
            </a:r>
            <a:r>
              <a:rPr lang="en-US" sz="2000" dirty="0">
                <a:solidFill>
                  <a:srgbClr val="FF0000"/>
                </a:solidFill>
              </a:rPr>
              <a:t> </a:t>
            </a:r>
            <a:r>
              <a:rPr lang="en-US" sz="2000" dirty="0" err="1">
                <a:solidFill>
                  <a:srgbClr val="FF0000"/>
                </a:solidFill>
              </a:rPr>
              <a:t>hiện</a:t>
            </a:r>
            <a:endParaRPr lang="en-AU" sz="2000" dirty="0">
              <a:solidFill>
                <a:srgbClr val="FF0000"/>
              </a:solidFill>
            </a:endParaRPr>
          </a:p>
        </p:txBody>
      </p:sp>
    </p:spTree>
    <p:extLst>
      <p:ext uri="{BB962C8B-B14F-4D97-AF65-F5344CB8AC3E}">
        <p14:creationId xmlns:p14="http://schemas.microsoft.com/office/powerpoint/2010/main" val="1165989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585306"/>
            <a:ext cx="8784976"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Thật, tôi bảo thật các ông,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ai tin thì được sự sống đời đời.</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07504" y="97023"/>
            <a:ext cx="8784976"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I tell you most solemnly,  </a:t>
            </a:r>
          </a:p>
          <a:p>
            <a:pPr algn="ctr"/>
            <a:r>
              <a:rPr lang="en-AU" sz="3200" dirty="0">
                <a:solidFill>
                  <a:srgbClr val="FFFF00"/>
                </a:solidFill>
                <a:latin typeface="Tahoma" pitchFamily="34" charset="0"/>
                <a:ea typeface="Tahoma" pitchFamily="34" charset="0"/>
                <a:cs typeface="Tahoma" pitchFamily="34" charset="0"/>
              </a:rPr>
              <a:t>everybody who believes has eternal life. </a:t>
            </a:r>
          </a:p>
        </p:txBody>
      </p:sp>
      <p:pic>
        <p:nvPicPr>
          <p:cNvPr id="512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43000" y="1371600"/>
            <a:ext cx="7050596" cy="3981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435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37509" y="6189135"/>
            <a:ext cx="4552849" cy="584775"/>
          </a:xfrm>
          <a:prstGeom prst="rect">
            <a:avLst/>
          </a:prstGeom>
        </p:spPr>
        <p:txBody>
          <a:bodyPr wrap="none">
            <a:spAutoFit/>
          </a:bodyPr>
          <a:lstStyle/>
          <a:p>
            <a:r>
              <a:rPr lang="vi-VN" sz="3200" dirty="0">
                <a:solidFill>
                  <a:schemeClr val="bg1"/>
                </a:solidFill>
                <a:latin typeface="Tahoma" pitchFamily="34" charset="0"/>
                <a:ea typeface="Tahoma" pitchFamily="34" charset="0"/>
                <a:cs typeface="Tahoma" pitchFamily="34" charset="0"/>
              </a:rPr>
              <a:t>Tôi là bánh trường sinh.</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2478517" y="188640"/>
            <a:ext cx="4296369" cy="584775"/>
          </a:xfrm>
          <a:prstGeom prst="rect">
            <a:avLst/>
          </a:prstGeom>
        </p:spPr>
        <p:txBody>
          <a:bodyPr wrap="none">
            <a:spAutoFit/>
          </a:bodyPr>
          <a:lstStyle/>
          <a:p>
            <a:r>
              <a:rPr lang="en-AU" sz="3200" dirty="0">
                <a:solidFill>
                  <a:srgbClr val="FFFF00"/>
                </a:solidFill>
                <a:latin typeface="Tahoma" pitchFamily="34" charset="0"/>
                <a:ea typeface="Tahoma" pitchFamily="34" charset="0"/>
                <a:cs typeface="Tahoma" pitchFamily="34" charset="0"/>
              </a:rPr>
              <a:t>I am the bread of life. </a:t>
            </a:r>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7206" y="872981"/>
            <a:ext cx="9116794" cy="514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9914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664149"/>
            <a:ext cx="8640960"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Tổ tiên các ông đã ăn man-na trong sa mạc, nhưng đã chết. </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203752" y="116632"/>
            <a:ext cx="8688727"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Your fathers ate the manna in the desert  </a:t>
            </a:r>
          </a:p>
          <a:p>
            <a:pPr algn="ctr"/>
            <a:r>
              <a:rPr lang="en-AU" sz="3200" dirty="0">
                <a:solidFill>
                  <a:srgbClr val="FFFF00"/>
                </a:solidFill>
                <a:latin typeface="Tahoma" pitchFamily="34" charset="0"/>
                <a:ea typeface="Tahoma" pitchFamily="34" charset="0"/>
                <a:cs typeface="Tahoma" pitchFamily="34" charset="0"/>
              </a:rPr>
              <a:t>and they are dead; </a:t>
            </a:r>
          </a:p>
        </p:txBody>
      </p:sp>
      <p:pic>
        <p:nvPicPr>
          <p:cNvPr id="717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76300" y="1342016"/>
            <a:ext cx="7391400" cy="4173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03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595" y="5693040"/>
            <a:ext cx="8712968"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Còn bánh này là bánh từ trời xuống,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để ai ăn thì khỏi phải chết.</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07503" y="116632"/>
            <a:ext cx="8820059"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but this is the bread that comes down from heaven,  so that a man may eat it and not die. </a:t>
            </a:r>
          </a:p>
        </p:txBody>
      </p:sp>
      <p:pic>
        <p:nvPicPr>
          <p:cNvPr id="819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38200" y="1224974"/>
            <a:ext cx="7543800" cy="4260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93526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40467" y="3581400"/>
            <a:ext cx="5913479" cy="255454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Tôi là bánh hằng sống từ trời xuống. Ai ăn bánh này, sẽ được sống muôn đời. Và bánh tôi sẽ ban tặng, chính là thịt tôi đây, để cho thế gian được sống.</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22382" y="46574"/>
            <a:ext cx="3026535" cy="6494085"/>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I am the living bread which has come down from heaven. Anyone who eats this bread will live for ever;  and the bread that I shall give  is my flesh, for the life of the world.’ …</a:t>
            </a:r>
          </a:p>
        </p:txBody>
      </p:sp>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48917" y="31619"/>
            <a:ext cx="6074807" cy="3430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2558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troi 2.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Hung Thanh Doan\Pictures\Pictures\tai lieu tu Hp 07-10-17\Pictures\hinh cut\banh thanh 2.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990600"/>
            <a:ext cx="5024614" cy="36644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Hung Thanh Doan\Pictures\Pictures\tai lieu tu Hp 07-10-17\Pictures\hinh cut\chen mau 2.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0473" y="3897129"/>
            <a:ext cx="2481470" cy="270744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30817" y="33130"/>
            <a:ext cx="8960783" cy="584775"/>
          </a:xfrm>
          <a:prstGeom prst="rect">
            <a:avLst/>
          </a:prstGeom>
        </p:spPr>
        <p:txBody>
          <a:bodyPr wrap="square">
            <a:spAutoFit/>
          </a:bodyPr>
          <a:lstStyle/>
          <a:p>
            <a:pPr algn="ctr"/>
            <a:r>
              <a:rPr lang="en-US" sz="3200" dirty="0">
                <a:solidFill>
                  <a:srgbClr val="FFFF00"/>
                </a:solidFill>
                <a:latin typeface="Tahoma" pitchFamily="34" charset="0"/>
                <a:ea typeface="Tahoma" pitchFamily="34" charset="0"/>
                <a:cs typeface="Tahoma" pitchFamily="34" charset="0"/>
              </a:rPr>
              <a:t>19th Sunday in Ordinary Time - Year B</a:t>
            </a:r>
            <a:endParaRPr lang="en-AU" sz="3200" dirty="0">
              <a:solidFill>
                <a:srgbClr val="FFFF00"/>
              </a:solidFill>
              <a:latin typeface="Tahoma" pitchFamily="34" charset="0"/>
              <a:ea typeface="Tahoma" pitchFamily="34" charset="0"/>
              <a:cs typeface="Tahoma" pitchFamily="34" charset="0"/>
            </a:endParaRPr>
          </a:p>
        </p:txBody>
      </p:sp>
      <p:sp>
        <p:nvSpPr>
          <p:cNvPr id="8" name="Rectangle 7"/>
          <p:cNvSpPr/>
          <p:nvPr/>
        </p:nvSpPr>
        <p:spPr>
          <a:xfrm>
            <a:off x="37348" y="6019800"/>
            <a:ext cx="9256644" cy="584775"/>
          </a:xfrm>
          <a:prstGeom prst="rect">
            <a:avLst/>
          </a:prstGeom>
        </p:spPr>
        <p:txBody>
          <a:bodyPr wrap="square">
            <a:spAutoFit/>
          </a:bodyPr>
          <a:lstStyle/>
          <a:p>
            <a:pPr algn="ctr"/>
            <a:r>
              <a:rPr lang="vi-VN" sz="3200" dirty="0">
                <a:solidFill>
                  <a:schemeClr val="bg1"/>
                </a:solidFill>
                <a:latin typeface="+mj-lt"/>
              </a:rPr>
              <a:t>Chúa Nhật 1</a:t>
            </a:r>
            <a:r>
              <a:rPr lang="en-US" sz="3200" dirty="0">
                <a:solidFill>
                  <a:schemeClr val="bg1"/>
                </a:solidFill>
                <a:latin typeface="Times New Roman" pitchFamily="18" charset="0"/>
                <a:cs typeface="Times New Roman" pitchFamily="18" charset="0"/>
              </a:rPr>
              <a:t>9</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mj-lt"/>
              </a:rPr>
              <a:t>Th</a:t>
            </a:r>
            <a:r>
              <a:rPr lang="en-US" sz="3200" dirty="0" err="1">
                <a:solidFill>
                  <a:schemeClr val="bg1"/>
                </a:solidFill>
                <a:latin typeface="Times New Roman" pitchFamily="18" charset="0"/>
                <a:cs typeface="Times New Roman" pitchFamily="18" charset="0"/>
              </a:rPr>
              <a:t>ườ</a:t>
            </a:r>
            <a:r>
              <a:rPr lang="vi-VN" sz="3200" dirty="0">
                <a:solidFill>
                  <a:schemeClr val="bg1"/>
                </a:solidFill>
                <a:latin typeface="+mj-lt"/>
              </a:rPr>
              <a:t>ng Niên Năm B</a:t>
            </a:r>
          </a:p>
        </p:txBody>
      </p:sp>
    </p:spTree>
    <p:extLst>
      <p:ext uri="{BB962C8B-B14F-4D97-AF65-F5344CB8AC3E}">
        <p14:creationId xmlns:p14="http://schemas.microsoft.com/office/powerpoint/2010/main" val="3715588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troi 3.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Hung Thanh Doan\Pictures\Pictures\tai lieu tu Hp 07-10-17\Pictures\hinh cut\chen mau.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760" y="2753334"/>
            <a:ext cx="2470251" cy="304140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Hung Doan\Pictures\cha quang\mat nhat.tif"/>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83737" y="205311"/>
            <a:ext cx="2418243" cy="5611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Hung Doan\Pictures\hinh cut\banh.t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3560" y="1698832"/>
            <a:ext cx="718596" cy="6940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Hung Thanh Doan\Pictures\Pictures\tai lieu tu Hp 07-10-17\Pictures\hinh cut\thap tu 3.t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8885" y="19318"/>
            <a:ext cx="2514600" cy="3608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E:\thanh the 1.t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45227" y="3367614"/>
            <a:ext cx="3200299" cy="349038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113115" y="5570215"/>
            <a:ext cx="9144000" cy="584775"/>
          </a:xfrm>
          <a:prstGeom prst="rect">
            <a:avLst/>
          </a:prstGeom>
        </p:spPr>
        <p:txBody>
          <a:bodyPr wrap="square">
            <a:spAutoFit/>
          </a:bodyPr>
          <a:lstStyle/>
          <a:p>
            <a:pPr algn="ctr"/>
            <a:r>
              <a:rPr lang="en-US" sz="3200" dirty="0">
                <a:solidFill>
                  <a:srgbClr val="FFFF00"/>
                </a:solidFill>
                <a:latin typeface="Tahoma" pitchFamily="34" charset="0"/>
                <a:ea typeface="Tahoma" pitchFamily="34" charset="0"/>
                <a:cs typeface="Tahoma" pitchFamily="34" charset="0"/>
              </a:rPr>
              <a:t>19th Sunday in Ordinary Time - Year B</a:t>
            </a:r>
            <a:endParaRPr lang="en-AU" sz="3200" dirty="0">
              <a:solidFill>
                <a:srgbClr val="FFFF00"/>
              </a:solidFill>
              <a:latin typeface="Tahoma" pitchFamily="34" charset="0"/>
              <a:ea typeface="Tahoma" pitchFamily="34" charset="0"/>
              <a:cs typeface="Tahoma" pitchFamily="34" charset="0"/>
            </a:endParaRPr>
          </a:p>
        </p:txBody>
      </p:sp>
      <p:sp>
        <p:nvSpPr>
          <p:cNvPr id="12" name="Rectangle 11"/>
          <p:cNvSpPr/>
          <p:nvPr/>
        </p:nvSpPr>
        <p:spPr>
          <a:xfrm>
            <a:off x="76200" y="6067914"/>
            <a:ext cx="8991600" cy="584775"/>
          </a:xfrm>
          <a:prstGeom prst="rect">
            <a:avLst/>
          </a:prstGeom>
        </p:spPr>
        <p:txBody>
          <a:bodyPr wrap="square">
            <a:spAutoFit/>
          </a:bodyPr>
          <a:lstStyle/>
          <a:p>
            <a:pPr algn="ctr"/>
            <a:r>
              <a:rPr lang="vi-VN" sz="3200" dirty="0">
                <a:solidFill>
                  <a:schemeClr val="bg1"/>
                </a:solidFill>
                <a:latin typeface="+mj-lt"/>
              </a:rPr>
              <a:t>Chúa Nhật 1</a:t>
            </a:r>
            <a:r>
              <a:rPr lang="en-US" sz="3200" dirty="0">
                <a:solidFill>
                  <a:schemeClr val="bg1"/>
                </a:solidFill>
                <a:latin typeface="Times New Roman" pitchFamily="18" charset="0"/>
                <a:cs typeface="Times New Roman" pitchFamily="18" charset="0"/>
              </a:rPr>
              <a:t>9</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mj-lt"/>
              </a:rPr>
              <a:t>Th</a:t>
            </a:r>
            <a:r>
              <a:rPr lang="en-US" sz="3200" dirty="0" err="1">
                <a:solidFill>
                  <a:schemeClr val="bg1"/>
                </a:solidFill>
                <a:latin typeface="Times New Roman" pitchFamily="18" charset="0"/>
                <a:cs typeface="Times New Roman" pitchFamily="18" charset="0"/>
              </a:rPr>
              <a:t>ườ</a:t>
            </a:r>
            <a:r>
              <a:rPr lang="vi-VN" sz="3200" dirty="0">
                <a:solidFill>
                  <a:schemeClr val="bg1"/>
                </a:solidFill>
                <a:latin typeface="+mj-lt"/>
              </a:rPr>
              <a:t>ng Niên Năm B</a:t>
            </a:r>
          </a:p>
        </p:txBody>
      </p:sp>
    </p:spTree>
    <p:extLst>
      <p:ext uri="{BB962C8B-B14F-4D97-AF65-F5344CB8AC3E}">
        <p14:creationId xmlns:p14="http://schemas.microsoft.com/office/powerpoint/2010/main" val="36793540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E:\troi.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thanh the.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8093" y="339409"/>
            <a:ext cx="5391150" cy="6518591"/>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Hung Thanh Doan\Pictures\Pictures\tai lieu tu Hp 07-10-17\Pictures\hinh cut\chen mau 1.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8351" y="3717234"/>
            <a:ext cx="1976847" cy="3230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Hung Thanh Doan\Pictures\Pictures\tai lieu tu Hp 07-10-17\Pictures\hinh cut\thap tu 3.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31822" y="775637"/>
            <a:ext cx="2489906" cy="357322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0817" y="33130"/>
            <a:ext cx="2788583" cy="1569660"/>
          </a:xfrm>
          <a:prstGeom prst="rect">
            <a:avLst/>
          </a:prstGeom>
        </p:spPr>
        <p:txBody>
          <a:bodyPr wrap="square">
            <a:spAutoFit/>
          </a:bodyPr>
          <a:lstStyle/>
          <a:p>
            <a:pPr algn="ctr"/>
            <a:r>
              <a:rPr lang="en-US" sz="3200" dirty="0">
                <a:solidFill>
                  <a:srgbClr val="FFFF00"/>
                </a:solidFill>
                <a:latin typeface="Tahoma" pitchFamily="34" charset="0"/>
                <a:ea typeface="Tahoma" pitchFamily="34" charset="0"/>
                <a:cs typeface="Tahoma" pitchFamily="34" charset="0"/>
              </a:rPr>
              <a:t>19th Sunday in Ordinary Time - Year B</a:t>
            </a:r>
            <a:endParaRPr lang="en-AU" sz="3200" dirty="0">
              <a:solidFill>
                <a:srgbClr val="FFFF00"/>
              </a:solidFill>
              <a:latin typeface="Tahoma" pitchFamily="34" charset="0"/>
              <a:ea typeface="Tahoma" pitchFamily="34" charset="0"/>
              <a:cs typeface="Tahoma" pitchFamily="34" charset="0"/>
            </a:endParaRPr>
          </a:p>
        </p:txBody>
      </p:sp>
      <p:sp>
        <p:nvSpPr>
          <p:cNvPr id="10" name="Rectangle 9"/>
          <p:cNvSpPr/>
          <p:nvPr/>
        </p:nvSpPr>
        <p:spPr>
          <a:xfrm>
            <a:off x="6019800" y="75804"/>
            <a:ext cx="2971800" cy="1569660"/>
          </a:xfrm>
          <a:prstGeom prst="rect">
            <a:avLst/>
          </a:prstGeom>
        </p:spPr>
        <p:txBody>
          <a:bodyPr wrap="square">
            <a:spAutoFit/>
          </a:bodyPr>
          <a:lstStyle/>
          <a:p>
            <a:pPr algn="ctr"/>
            <a:r>
              <a:rPr lang="vi-VN" sz="3200" dirty="0">
                <a:solidFill>
                  <a:schemeClr val="bg1"/>
                </a:solidFill>
                <a:latin typeface="+mj-lt"/>
              </a:rPr>
              <a:t>Chúa Nhật 1</a:t>
            </a:r>
            <a:r>
              <a:rPr lang="en-US" sz="3200" dirty="0">
                <a:solidFill>
                  <a:schemeClr val="bg1"/>
                </a:solidFill>
                <a:latin typeface="Times New Roman" pitchFamily="18" charset="0"/>
                <a:cs typeface="Times New Roman" pitchFamily="18" charset="0"/>
              </a:rPr>
              <a:t>9</a:t>
            </a:r>
            <a:r>
              <a:rPr lang="vi-VN" sz="3200" dirty="0">
                <a:solidFill>
                  <a:schemeClr val="bg1"/>
                </a:solidFill>
                <a:latin typeface="Times New Roman" pitchFamily="18" charset="0"/>
                <a:cs typeface="Times New Roman" pitchFamily="18" charset="0"/>
              </a:rPr>
              <a:t> </a:t>
            </a:r>
            <a:r>
              <a:rPr lang="vi-VN" sz="3200" dirty="0">
                <a:solidFill>
                  <a:schemeClr val="bg1"/>
                </a:solidFill>
                <a:latin typeface="+mj-lt"/>
              </a:rPr>
              <a:t>Th</a:t>
            </a:r>
            <a:r>
              <a:rPr lang="en-US" sz="3200" dirty="0" err="1">
                <a:solidFill>
                  <a:schemeClr val="bg1"/>
                </a:solidFill>
                <a:latin typeface="Times New Roman" pitchFamily="18" charset="0"/>
                <a:cs typeface="Times New Roman" pitchFamily="18" charset="0"/>
              </a:rPr>
              <a:t>ườ</a:t>
            </a:r>
            <a:r>
              <a:rPr lang="vi-VN" sz="3200" dirty="0">
                <a:solidFill>
                  <a:schemeClr val="bg1"/>
                </a:solidFill>
                <a:latin typeface="+mj-lt"/>
              </a:rPr>
              <a:t>ng Niên Năm B</a:t>
            </a:r>
          </a:p>
        </p:txBody>
      </p:sp>
    </p:spTree>
    <p:extLst>
      <p:ext uri="{BB962C8B-B14F-4D97-AF65-F5344CB8AC3E}">
        <p14:creationId xmlns:p14="http://schemas.microsoft.com/office/powerpoint/2010/main" val="16888986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heaven and ea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953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C:\Users\Hung Thanh Doan\Pictures\Pictures\tai lieu tu Hp 07-10-17\Pictures\hinh cut\thap tu 3.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5758"/>
            <a:ext cx="3200400" cy="459283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ung Thanh Doan\Pictures\Pictures\tai lieu tu Hp 07-10-17\Pictures\hinh cut\thanh he.t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199" y="2564354"/>
            <a:ext cx="3497773" cy="430545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Hung Thanh Doan\Pictures\Pictures\tai lieu tu Hp 07-10-17\Pictures\hinh cut\bible john.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06628" y="610673"/>
            <a:ext cx="2743200" cy="1885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a:spLocks noChangeArrowheads="1"/>
          </p:cNvSpPr>
          <p:nvPr/>
        </p:nvSpPr>
        <p:spPr bwMode="auto">
          <a:xfrm>
            <a:off x="6206628" y="978357"/>
            <a:ext cx="293290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FF00"/>
                </a:solidFill>
                <a:latin typeface="Times New Roman" panose="02020603050405020304" pitchFamily="18" charset="0"/>
                <a:cs typeface="Times New Roman" panose="02020603050405020304" pitchFamily="18" charset="0"/>
              </a:rPr>
              <a:t>Gospel</a:t>
            </a:r>
          </a:p>
          <a:p>
            <a:pPr algn="ctr"/>
            <a:r>
              <a:rPr lang="en-AU" sz="3200" b="1" dirty="0">
                <a:solidFill>
                  <a:srgbClr val="FFFF00"/>
                </a:solidFill>
                <a:latin typeface="Times New Roman" panose="02020603050405020304" pitchFamily="18" charset="0"/>
                <a:cs typeface="Times New Roman" panose="02020603050405020304" pitchFamily="18" charset="0"/>
              </a:rPr>
              <a:t>John</a:t>
            </a:r>
          </a:p>
          <a:p>
            <a:pPr algn="ctr"/>
            <a:r>
              <a:rPr lang="en-AU" sz="3200" b="1" dirty="0">
                <a:solidFill>
                  <a:srgbClr val="FFFF00"/>
                </a:solidFill>
                <a:latin typeface="Times New Roman" panose="02020603050405020304" pitchFamily="18" charset="0"/>
                <a:cs typeface="Times New Roman" panose="02020603050405020304" pitchFamily="18" charset="0"/>
              </a:rPr>
              <a:t>6:41-51</a:t>
            </a:r>
          </a:p>
          <a:p>
            <a:pPr algn="ctr"/>
            <a:r>
              <a:rPr lang="en-AU" sz="3200" b="1" dirty="0" err="1">
                <a:latin typeface="Times New Roman" panose="02020603050405020304" pitchFamily="18" charset="0"/>
                <a:cs typeface="Times New Roman" panose="02020603050405020304" pitchFamily="18" charset="0"/>
              </a:rPr>
              <a:t>Phúc</a:t>
            </a:r>
            <a:r>
              <a:rPr lang="en-AU" sz="3200" b="1" dirty="0">
                <a:latin typeface="Times New Roman" panose="02020603050405020304" pitchFamily="18" charset="0"/>
                <a:cs typeface="Times New Roman" panose="02020603050405020304" pitchFamily="18" charset="0"/>
              </a:rPr>
              <a:t> </a:t>
            </a:r>
            <a:r>
              <a:rPr lang="en-AU" sz="3200" b="1" dirty="0" err="1">
                <a:latin typeface="Times New Roman" panose="02020603050405020304" pitchFamily="18" charset="0"/>
                <a:cs typeface="Times New Roman" panose="02020603050405020304" pitchFamily="18" charset="0"/>
              </a:rPr>
              <a:t>Âm</a:t>
            </a:r>
            <a:r>
              <a:rPr lang="en-AU" sz="3200" b="1" dirty="0">
                <a:latin typeface="Times New Roman" panose="02020603050405020304" pitchFamily="18" charset="0"/>
                <a:cs typeface="Times New Roman" panose="02020603050405020304" pitchFamily="18" charset="0"/>
              </a:rPr>
              <a:t> </a:t>
            </a:r>
            <a:r>
              <a:rPr lang="en-AU" sz="3200" b="1" dirty="0" err="1">
                <a:latin typeface="Times New Roman" panose="02020603050405020304" pitchFamily="18" charset="0"/>
                <a:cs typeface="Times New Roman" panose="02020603050405020304" pitchFamily="18" charset="0"/>
              </a:rPr>
              <a:t>theo</a:t>
            </a:r>
            <a:r>
              <a:rPr lang="en-AU" sz="3200" b="1" dirty="0">
                <a:latin typeface="Times New Roman" panose="02020603050405020304" pitchFamily="18" charset="0"/>
                <a:cs typeface="Times New Roman" panose="02020603050405020304" pitchFamily="18" charset="0"/>
              </a:rPr>
              <a:t> </a:t>
            </a:r>
          </a:p>
          <a:p>
            <a:pPr algn="ctr"/>
            <a:r>
              <a:rPr lang="en-AU" sz="3200" b="1" dirty="0" err="1">
                <a:latin typeface="Times New Roman" panose="02020603050405020304" pitchFamily="18" charset="0"/>
                <a:cs typeface="Times New Roman" panose="02020603050405020304" pitchFamily="18" charset="0"/>
              </a:rPr>
              <a:t>Thánh</a:t>
            </a:r>
            <a:r>
              <a:rPr lang="en-AU" sz="3200" b="1" dirty="0">
                <a:latin typeface="Times New Roman" panose="02020603050405020304" pitchFamily="18" charset="0"/>
                <a:cs typeface="Times New Roman" panose="02020603050405020304" pitchFamily="18" charset="0"/>
              </a:rPr>
              <a:t> </a:t>
            </a:r>
            <a:r>
              <a:rPr lang="en-AU" sz="3200" b="1" dirty="0" err="1">
                <a:latin typeface="Times New Roman" panose="02020603050405020304" pitchFamily="18" charset="0"/>
                <a:cs typeface="Times New Roman" panose="02020603050405020304" pitchFamily="18" charset="0"/>
              </a:rPr>
              <a:t>Gio</a:t>
            </a:r>
            <a:r>
              <a:rPr lang="en-AU" sz="3200" b="1" dirty="0">
                <a:latin typeface="Times New Roman" panose="02020603050405020304" pitchFamily="18" charset="0"/>
                <a:cs typeface="Times New Roman" panose="02020603050405020304" pitchFamily="18" charset="0"/>
              </a:rPr>
              <a:t>-an</a:t>
            </a:r>
          </a:p>
          <a:p>
            <a:pPr algn="ctr"/>
            <a:r>
              <a:rPr lang="en-AU" sz="3200" b="1" dirty="0">
                <a:latin typeface="Times New Roman" panose="02020603050405020304" pitchFamily="18" charset="0"/>
                <a:cs typeface="Times New Roman" panose="02020603050405020304" pitchFamily="18" charset="0"/>
              </a:rPr>
              <a:t>6:41-51</a:t>
            </a:r>
          </a:p>
        </p:txBody>
      </p:sp>
    </p:spTree>
    <p:extLst>
      <p:ext uri="{BB962C8B-B14F-4D97-AF65-F5344CB8AC3E}">
        <p14:creationId xmlns:p14="http://schemas.microsoft.com/office/powerpoint/2010/main" val="1284862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733452"/>
            <a:ext cx="9063792" cy="1077218"/>
          </a:xfrm>
          <a:prstGeom prst="rect">
            <a:avLst/>
          </a:prstGeom>
        </p:spPr>
        <p:txBody>
          <a:bodyPr wrap="square">
            <a:spAutoFit/>
          </a:bodyPr>
          <a:lstStyle/>
          <a:p>
            <a:pPr algn="ctr"/>
            <a:r>
              <a:rPr lang="en-AU" sz="3200" dirty="0" err="1">
                <a:solidFill>
                  <a:schemeClr val="bg1"/>
                </a:solidFill>
                <a:latin typeface="Tahoma" pitchFamily="34" charset="0"/>
                <a:ea typeface="Tahoma" pitchFamily="34" charset="0"/>
                <a:cs typeface="Tahoma" pitchFamily="34" charset="0"/>
              </a:rPr>
              <a:t>Khi</a:t>
            </a:r>
            <a:r>
              <a:rPr lang="en-AU" sz="3200" dirty="0">
                <a:solidFill>
                  <a:schemeClr val="bg1"/>
                </a:solidFill>
                <a:latin typeface="Tahoma" pitchFamily="34" charset="0"/>
                <a:ea typeface="Tahoma" pitchFamily="34" charset="0"/>
                <a:cs typeface="Tahoma" pitchFamily="34" charset="0"/>
              </a:rPr>
              <a:t> </a:t>
            </a:r>
            <a:r>
              <a:rPr lang="en-AU" sz="3200" dirty="0" err="1">
                <a:solidFill>
                  <a:schemeClr val="bg1"/>
                </a:solidFill>
                <a:latin typeface="Tahoma" pitchFamily="34" charset="0"/>
                <a:ea typeface="Tahoma" pitchFamily="34" charset="0"/>
                <a:cs typeface="Tahoma" pitchFamily="34" charset="0"/>
              </a:rPr>
              <a:t>ấy</a:t>
            </a:r>
            <a:r>
              <a:rPr lang="en-AU" sz="3200" dirty="0">
                <a:solidFill>
                  <a:schemeClr val="bg1"/>
                </a:solidFill>
                <a:latin typeface="Tahoma" pitchFamily="34" charset="0"/>
                <a:ea typeface="Tahoma" pitchFamily="34" charset="0"/>
                <a:cs typeface="Tahoma" pitchFamily="34" charset="0"/>
              </a:rPr>
              <a:t>, </a:t>
            </a:r>
            <a:r>
              <a:rPr lang="vi-VN" sz="3200" dirty="0">
                <a:solidFill>
                  <a:schemeClr val="bg1"/>
                </a:solidFill>
                <a:latin typeface="Tahoma" pitchFamily="34" charset="0"/>
                <a:ea typeface="Tahoma" pitchFamily="34" charset="0"/>
                <a:cs typeface="Tahoma" pitchFamily="34" charset="0"/>
              </a:rPr>
              <a:t>Người Do-thái liền xầm xì phản đối, bởi vì Đức Giê-su đã nói: "Tôi là bánh từ trời xuống."</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07504" y="29154"/>
            <a:ext cx="8784976"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The Jews were complaining to each other about Jesus, because he had said, ‘I am the bread that came down from heaven.’ </a:t>
            </a:r>
          </a:p>
        </p:txBody>
      </p:sp>
      <p:pic>
        <p:nvPicPr>
          <p:cNvPr id="1028"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9296" y="1600989"/>
            <a:ext cx="7317904" cy="4132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3487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34475" y="3962400"/>
            <a:ext cx="5921660" cy="255454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Họ nói: "Ông này chẳng phải là ông Giê-su, con ông Giu-se đó sao? Cha mẹ ông ta, chúng ta đều biết cả, sao bây giờ ông ta lại nói: "Tôi từ trời xuống?"</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16249" y="617994"/>
            <a:ext cx="2482463" cy="6001643"/>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‘Surely this is Jesus son of Joseph’ they said. ‘We know his father and mother. How can he now say, “I have come down from heaven”?’</a:t>
            </a:r>
          </a:p>
        </p:txBody>
      </p:sp>
      <p:pic>
        <p:nvPicPr>
          <p:cNvPr id="4"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2598712" y="0"/>
            <a:ext cx="6545288" cy="369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677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661248"/>
            <a:ext cx="8712968" cy="1077218"/>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Đức Giê-su bảo họ: </a:t>
            </a:r>
            <a:endParaRPr lang="en-US" sz="3200" dirty="0">
              <a:solidFill>
                <a:schemeClr val="bg1"/>
              </a:solidFill>
              <a:latin typeface="Tahoma" pitchFamily="34" charset="0"/>
              <a:ea typeface="Tahoma" pitchFamily="34" charset="0"/>
              <a:cs typeface="Tahoma" pitchFamily="34" charset="0"/>
            </a:endParaRPr>
          </a:p>
          <a:p>
            <a:pPr algn="ctr"/>
            <a:r>
              <a:rPr lang="vi-VN" sz="3200" dirty="0">
                <a:solidFill>
                  <a:schemeClr val="bg1"/>
                </a:solidFill>
                <a:latin typeface="Tahoma" pitchFamily="34" charset="0"/>
                <a:ea typeface="Tahoma" pitchFamily="34" charset="0"/>
                <a:cs typeface="Tahoma" pitchFamily="34" charset="0"/>
              </a:rPr>
              <a:t>Các ông đừng có xầm xì với nhau!</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323528" y="188640"/>
            <a:ext cx="8568952" cy="1077218"/>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Jesus said in reply, </a:t>
            </a:r>
          </a:p>
          <a:p>
            <a:pPr algn="ctr"/>
            <a:r>
              <a:rPr lang="en-AU" sz="3200" dirty="0">
                <a:solidFill>
                  <a:srgbClr val="FFFF00"/>
                </a:solidFill>
                <a:latin typeface="Tahoma" pitchFamily="34" charset="0"/>
                <a:ea typeface="Tahoma" pitchFamily="34" charset="0"/>
                <a:cs typeface="Tahoma" pitchFamily="34" charset="0"/>
              </a:rPr>
              <a:t>Stop complaining to each other. </a:t>
            </a:r>
          </a:p>
        </p:txBody>
      </p:sp>
      <p:pic>
        <p:nvPicPr>
          <p:cNvPr id="4" name="Picture 4"/>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flipH="1">
            <a:off x="810118" y="1242966"/>
            <a:ext cx="7481392" cy="4224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971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10203"/>
            <a:ext cx="8784976" cy="1569660"/>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Chẳng ai đến với tôi được, nếu Chúa Cha là Đấng đã sai tôi, không lôi kéo người ấy, và tôi, tôi sẽ cho người ấy sống lại trong ngày sau hết.</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179512" y="97585"/>
            <a:ext cx="8784976"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‘No one can come to me  unless he is drawn </a:t>
            </a:r>
          </a:p>
          <a:p>
            <a:pPr algn="ctr"/>
            <a:r>
              <a:rPr lang="en-AU" sz="3200" dirty="0">
                <a:solidFill>
                  <a:srgbClr val="FFFF00"/>
                </a:solidFill>
                <a:latin typeface="Tahoma" pitchFamily="34" charset="0"/>
                <a:ea typeface="Tahoma" pitchFamily="34" charset="0"/>
                <a:cs typeface="Tahoma" pitchFamily="34" charset="0"/>
              </a:rPr>
              <a:t>by the Father who sent me,  </a:t>
            </a:r>
          </a:p>
          <a:p>
            <a:pPr algn="ctr"/>
            <a:r>
              <a:rPr lang="en-AU" sz="3200" dirty="0">
                <a:solidFill>
                  <a:srgbClr val="FFFF00"/>
                </a:solidFill>
                <a:latin typeface="Tahoma" pitchFamily="34" charset="0"/>
                <a:ea typeface="Tahoma" pitchFamily="34" charset="0"/>
                <a:cs typeface="Tahoma" pitchFamily="34" charset="0"/>
              </a:rPr>
              <a:t>and I will raise him up at the last day. </a:t>
            </a: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40034" y="1660261"/>
            <a:ext cx="6372325" cy="3598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3692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28779" y="3886200"/>
            <a:ext cx="6193386" cy="2554545"/>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Xưa có lời chép trong sách các ngôn sứ: Hết mọi người sẽ được Thiên Chúa dạy dỗ. Vậy phàm ai nghe và đón nhận giáo huấn của Chúa Cha, thì sẽ đến với tôi</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82954" y="304800"/>
            <a:ext cx="2602961" cy="6001643"/>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It is written in the prophets: They will all be taught by God, and to hear the teaching of the Father, and learn from it,  is to come to me. </a:t>
            </a:r>
          </a:p>
        </p:txBody>
      </p:sp>
      <p:pic>
        <p:nvPicPr>
          <p:cNvPr id="3075" name="Picture 3"/>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520007" y="16565"/>
            <a:ext cx="6623993" cy="374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185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157192"/>
            <a:ext cx="8712968" cy="1569660"/>
          </a:xfrm>
          <a:prstGeom prst="rect">
            <a:avLst/>
          </a:prstGeom>
        </p:spPr>
        <p:txBody>
          <a:bodyPr wrap="square">
            <a:spAutoFit/>
          </a:bodyPr>
          <a:lstStyle/>
          <a:p>
            <a:pPr algn="ctr"/>
            <a:r>
              <a:rPr lang="vi-VN" sz="3200" dirty="0">
                <a:solidFill>
                  <a:schemeClr val="bg1"/>
                </a:solidFill>
                <a:latin typeface="Tahoma" pitchFamily="34" charset="0"/>
                <a:ea typeface="Tahoma" pitchFamily="34" charset="0"/>
                <a:cs typeface="Tahoma" pitchFamily="34" charset="0"/>
              </a:rPr>
              <a:t>Không phải là đã có ai thấy Chúa Cha đâu, nhưng chỉ có Đấng từ nơi Thiên Chúa mà đến, chính Đấng ấy đã thấy Chúa Cha.</a:t>
            </a:r>
            <a:endParaRPr lang="en-AU" sz="3200" dirty="0">
              <a:solidFill>
                <a:schemeClr val="bg1"/>
              </a:solidFill>
              <a:latin typeface="Tahoma" pitchFamily="34" charset="0"/>
              <a:ea typeface="Tahoma" pitchFamily="34" charset="0"/>
              <a:cs typeface="Tahoma" pitchFamily="34" charset="0"/>
            </a:endParaRPr>
          </a:p>
        </p:txBody>
      </p:sp>
      <p:sp>
        <p:nvSpPr>
          <p:cNvPr id="3" name="Rectangle 2"/>
          <p:cNvSpPr/>
          <p:nvPr/>
        </p:nvSpPr>
        <p:spPr>
          <a:xfrm>
            <a:off x="20472" y="116632"/>
            <a:ext cx="9016024" cy="1569660"/>
          </a:xfrm>
          <a:prstGeom prst="rect">
            <a:avLst/>
          </a:prstGeom>
        </p:spPr>
        <p:txBody>
          <a:bodyPr wrap="square">
            <a:spAutoFit/>
          </a:bodyPr>
          <a:lstStyle/>
          <a:p>
            <a:pPr algn="ctr"/>
            <a:r>
              <a:rPr lang="en-AU" sz="3200" dirty="0">
                <a:solidFill>
                  <a:srgbClr val="FFFF00"/>
                </a:solidFill>
                <a:latin typeface="Tahoma" pitchFamily="34" charset="0"/>
                <a:ea typeface="Tahoma" pitchFamily="34" charset="0"/>
                <a:cs typeface="Tahoma" pitchFamily="34" charset="0"/>
              </a:rPr>
              <a:t>Not that anybody has seen the Father,  except the one who comes from God:  </a:t>
            </a:r>
          </a:p>
          <a:p>
            <a:pPr algn="ctr"/>
            <a:r>
              <a:rPr lang="en-AU" sz="3200" dirty="0">
                <a:solidFill>
                  <a:srgbClr val="FFFF00"/>
                </a:solidFill>
                <a:latin typeface="Tahoma" pitchFamily="34" charset="0"/>
                <a:ea typeface="Tahoma" pitchFamily="34" charset="0"/>
                <a:cs typeface="Tahoma" pitchFamily="34" charset="0"/>
              </a:rPr>
              <a:t>he has seen the Father. </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676400" y="1704833"/>
            <a:ext cx="5943600" cy="33563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17055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627</Words>
  <Application>Microsoft Office PowerPoint</Application>
  <PresentationFormat>On-screen Show (4:3)</PresentationFormat>
  <Paragraphs>48</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Anthony Nguyen</cp:lastModifiedBy>
  <cp:revision>27</cp:revision>
  <dcterms:created xsi:type="dcterms:W3CDTF">2018-03-17T09:28:31Z</dcterms:created>
  <dcterms:modified xsi:type="dcterms:W3CDTF">2018-08-06T08:39:54Z</dcterms:modified>
</cp:coreProperties>
</file>